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/>
</Relationships>
</file>

<file path=ppt/media/image1.pn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724BD764-C5F3-481B-8182-CF7F329C5822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CBE1C24-9100-44BE-9679-390285244258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25FCBAA8-7391-475F-9178-F0F708A48B0B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29195C5F-15D5-40BE-8459-4A92D7804657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25005DF-E55F-4D6D-8640-11A28FFF2AD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48C9E6BD-79D2-47AF-83EB-EDB6BE4FA4B4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4000" strike="noStrike" u="none" cap="all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3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51D5E77-A9DB-4C5A-B554-E64632EE8EA2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9D862623-F3C4-4AC8-A692-F74600B630F0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5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6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7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3346BB1E-A97B-468C-8DD1-E78BF7359E23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1D19DD16-5891-4D9E-98BC-44CCBF9054CC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8F7184FA-F64F-4D19-8E54-4D193D7F6B9C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title text format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9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1"/>
          <p:cNvSpPr/>
          <p:nvPr/>
        </p:nvSpPr>
        <p:spPr>
          <a:xfrm>
            <a:off x="457200" y="457200"/>
            <a:ext cx="875484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StarForth: A Verified Forth VM for StarshipOS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0" name="TextBox 2"/>
          <p:cNvSpPr/>
          <p:nvPr/>
        </p:nvSpPr>
        <p:spPr>
          <a:xfrm>
            <a:off x="457200" y="1371600"/>
            <a:ext cx="5325480" cy="1583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Captain Bob — StarshipOS Project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Formally Verified, Deterministic, and Open Source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Built for StarshipOS, the capability-based OS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61" name="Picture 3" descr="StarshipOS.png"/>
          <p:cNvPicPr/>
          <p:nvPr/>
        </p:nvPicPr>
        <p:blipFill>
          <a:blip r:embed="rId1"/>
          <a:stretch/>
        </p:blipFill>
        <p:spPr>
          <a:xfrm>
            <a:off x="1828800" y="3200400"/>
            <a:ext cx="5028840" cy="3352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1"/>
          <p:cNvSpPr/>
          <p:nvPr/>
        </p:nvSpPr>
        <p:spPr>
          <a:xfrm>
            <a:off x="457200" y="457200"/>
            <a:ext cx="325620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Join the Mission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0" name="TextBox 2"/>
          <p:cNvSpPr/>
          <p:nvPr/>
        </p:nvSpPr>
        <p:spPr>
          <a:xfrm>
            <a:off x="457200" y="1371600"/>
            <a:ext cx="5196960" cy="158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Contribute to the first verifiable OS.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Use the free SDK or sponsor verification work.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Visit github.com/rajames440 for details.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StarForth + StarshipOS: Proof-Driven Computing.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81" name="Picture 3" descr="CaptainBob.png"/>
          <p:cNvPicPr/>
          <p:nvPr/>
        </p:nvPicPr>
        <p:blipFill>
          <a:blip r:embed="rId1"/>
          <a:stretch/>
        </p:blipFill>
        <p:spPr>
          <a:xfrm>
            <a:off x="5715000" y="1143000"/>
            <a:ext cx="3429000" cy="54864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Box 1"/>
          <p:cNvSpPr/>
          <p:nvPr/>
        </p:nvSpPr>
        <p:spPr>
          <a:xfrm>
            <a:off x="457200" y="457200"/>
            <a:ext cx="491472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Why Verification Matters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3" name="TextBox 2"/>
          <p:cNvSpPr/>
          <p:nvPr/>
        </p:nvSpPr>
        <p:spPr>
          <a:xfrm>
            <a:off x="457200" y="1371600"/>
            <a:ext cx="6477120" cy="127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Forth VMs power safety-critical devices.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Stack corruption or underflow can destabilize entire systems.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Formal proofs provide exhaustive guarantees beyond testing.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1"/>
          <p:cNvSpPr/>
          <p:nvPr/>
        </p:nvSpPr>
        <p:spPr>
          <a:xfrm>
            <a:off x="457200" y="457200"/>
            <a:ext cx="308808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State of the Art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5" name="TextBox 2"/>
          <p:cNvSpPr/>
          <p:nvPr/>
        </p:nvSpPr>
        <p:spPr>
          <a:xfrm>
            <a:off x="457200" y="1371600"/>
            <a:ext cx="7927560" cy="127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Power &amp; Sinclair (2004): Formal model of Forth control words in π-calculus.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Stoddart (2012): Forth semantics for compiler verification subset.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No full verified runtime VM exists.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1"/>
          <p:cNvSpPr/>
          <p:nvPr/>
        </p:nvSpPr>
        <p:spPr>
          <a:xfrm>
            <a:off x="457200" y="457200"/>
            <a:ext cx="416628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StarForth’s Approach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" name="TextBox 2"/>
          <p:cNvSpPr/>
          <p:nvPr/>
        </p:nvSpPr>
        <p:spPr>
          <a:xfrm>
            <a:off x="457200" y="1371600"/>
            <a:ext cx="6401520" cy="127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Machine-checked semantics in Isabelle/HOL.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Proofs for stack safety, underflow, and primitive correctness.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Reference VM aligned 1:1 with formal definitions.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68" name="Picture 3" descr="ChatGPT Image Oct 28, 2025, 11_36_37 AM.png"/>
          <p:cNvPicPr/>
          <p:nvPr/>
        </p:nvPicPr>
        <p:blipFill>
          <a:blip r:embed="rId1"/>
          <a:stretch/>
        </p:blipFill>
        <p:spPr>
          <a:xfrm>
            <a:off x="2514600" y="2971800"/>
            <a:ext cx="3428640" cy="3428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1"/>
          <p:cNvSpPr/>
          <p:nvPr/>
        </p:nvSpPr>
        <p:spPr>
          <a:xfrm>
            <a:off x="457200" y="457200"/>
            <a:ext cx="443268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What Makes It Unique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0" name="TextBox 2"/>
          <p:cNvSpPr/>
          <p:nvPr/>
        </p:nvSpPr>
        <p:spPr>
          <a:xfrm>
            <a:off x="457200" y="1371600"/>
            <a:ext cx="8355600" cy="127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First open-source Forth VM with full primitive proof corpus (to our knowledge).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Mathematically verified runtime core integrated with StarshipOS.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Bridging deterministic computation with formal validation.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1"/>
          <p:cNvSpPr/>
          <p:nvPr/>
        </p:nvSpPr>
        <p:spPr>
          <a:xfrm>
            <a:off x="457200" y="457200"/>
            <a:ext cx="587592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Verification &amp; Testing Strategy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2" name="TextBox 2"/>
          <p:cNvSpPr/>
          <p:nvPr/>
        </p:nvSpPr>
        <p:spPr>
          <a:xfrm>
            <a:off x="457200" y="1371600"/>
            <a:ext cx="6726600" cy="127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Proofs: logical soundness and stack invariants in Isabelle.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Harness: runs all registered primitives with edge-case coverage.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Tests only required for VM integration and I/O.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Box 1"/>
          <p:cNvSpPr/>
          <p:nvPr/>
        </p:nvSpPr>
        <p:spPr>
          <a:xfrm>
            <a:off x="457200" y="457200"/>
            <a:ext cx="501012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SDK &amp; Community Model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4" name="TextBox 2"/>
          <p:cNvSpPr/>
          <p:nvPr/>
        </p:nvSpPr>
        <p:spPr>
          <a:xfrm>
            <a:off x="457200" y="1371600"/>
            <a:ext cx="6412680" cy="127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StarshipOS SDK ships free with StarForth Core.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Encourages experimentation and open contribution.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Pro tiers: certified builds and enterprise verification support.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1"/>
          <p:cNvSpPr/>
          <p:nvPr/>
        </p:nvSpPr>
        <p:spPr>
          <a:xfrm>
            <a:off x="457200" y="457200"/>
            <a:ext cx="443340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Market &amp; Applications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6" name="TextBox 2"/>
          <p:cNvSpPr/>
          <p:nvPr/>
        </p:nvSpPr>
        <p:spPr>
          <a:xfrm>
            <a:off x="457200" y="1371600"/>
            <a:ext cx="5804280" cy="127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Embedded and aerospace safety systems.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Educational and research verification frameworks.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Deterministic compute for simulation and automation.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552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1"/>
          <p:cNvSpPr/>
          <p:nvPr/>
        </p:nvSpPr>
        <p:spPr>
          <a:xfrm>
            <a:off x="457200" y="457200"/>
            <a:ext cx="1989720" cy="91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1" lang="en-US" sz="36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Roadmap</a:t>
            </a:r>
            <a:endParaRPr b="0" lang="en-US" sz="3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8" name="TextBox 2"/>
          <p:cNvSpPr/>
          <p:nvPr/>
        </p:nvSpPr>
        <p:spPr>
          <a:xfrm>
            <a:off x="457200" y="1371600"/>
            <a:ext cx="6230160" cy="1279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4572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Expand proof coverage to complete word set.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Integrate file/block dual model for StarForth development.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defTabSz="457200">
              <a:lnSpc>
                <a:spcPct val="100000"/>
              </a:lnSpc>
            </a:pPr>
            <a:r>
              <a:rPr b="0" lang="en-US" sz="2000" strike="noStrike" u="none">
                <a:solidFill>
                  <a:srgbClr val="dcdcdc"/>
                </a:solidFill>
                <a:effectLst/>
                <a:uFillTx/>
                <a:latin typeface="Calibri"/>
              </a:rPr>
              <a:t>Publish formal proof corpus in Archive of Formal Proofs.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Application>LibreOffice/25.2.6.2$Linux_X86_64 LibreOffice_project/520$Build-2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en-US</dc:language>
  <cp:lastModifiedBy/>
  <dcterms:modified xsi:type="dcterms:W3CDTF">2025-10-28T16:02:07Z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